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41045-BC2D-4C97-A2A2-215FBF099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95CF6B-2EF9-4963-8CE1-1625DED5B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2EF-62DB-4D17-88F0-8FDFA4689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9B592-EC56-46FB-8D0E-32BFB588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DB1EE-76A4-421B-AE57-C31D70811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3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0295A-37A9-4735-8260-0B69A03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9D332-8277-4E6A-A5E2-1D9059D5F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E19E9-35C8-4992-8BA7-4D39925F9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029A6-73A3-4353-ABE7-FDE0F5C4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BC083-002F-4F7E-9ACD-046D2D80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9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97C1CC-3E9A-45D8-BF82-F6D824D72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019E3-E51A-46B0-BF7E-EFCC2B03E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95F69-3D56-4521-8087-871A787D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B2A4-CBF9-43B5-AAF4-79E6852C9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89D3B-6053-454A-B96E-080F6055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2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9736-847D-4BFE-9356-2497BB460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6ED7-B517-4020-B385-5086DDF0F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4F5E1-086E-408D-83AA-EBD4314FD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DABF9-44A9-4789-8570-38529EC6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07539-FBD3-407F-8C78-D7959B492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4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14A70-4352-4C66-859F-9A0748C32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2D875-FDA2-40A2-B18B-4695676D8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E97A3-6CB5-43A8-9E2B-9D6C3C99A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9F92B-A609-4320-844C-02DD5622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DE291-90F1-47AF-B57B-90FC8EDB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4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51D3C-EC9F-4306-9977-6CE73B22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5CE6D-89D7-47A2-90B2-4EA099C5B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136DA-7EFA-42B0-B091-EE572B8DE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27EB9-4116-4CB3-B5E8-03625652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AE0E1-BC13-42F9-B5C0-6FB5873A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2367A-DEF2-4065-B714-4656ED50E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4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50E4-646A-4408-AB14-3FED8423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DAD9E-2474-453C-A7F2-B82EE53BA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090AE-EFC8-4EAE-A6A2-D376729CA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0F27-30AA-4002-9F02-77AFF1D839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65D9D5-1B05-43E6-B165-911B79D02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14C560-1D69-4FD0-9EB8-A949528C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EB5995-FECE-4EFB-AA34-C28A0F57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66C83F-1D53-4C80-9DE7-9064DDE2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F0045-A435-40E8-8C3A-A9FED8E2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FF9B66-7600-4667-B52E-70D86114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7751E-CCEE-4A60-9B42-04438285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94BE7-0FBE-4683-BC77-ED366476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0EE876-A79D-4915-A695-E48AE39EC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585082-1828-488C-A617-042CF4BC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30F85-D1EC-4EC5-97DF-4EF1CEA7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9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6BAE-2C41-4F5F-A638-625EC6437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223D0-F169-4381-B61B-D315C50D4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CF8D0-E1C7-4565-A62F-E543EEB4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52D1E-5149-4430-9B72-89A45D51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6AC44-2D25-45AE-9248-54F3A6A7B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80496-C785-4AA3-BC56-902D8509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1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CBCE6-C653-409F-96F0-FCF286242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2822E-C7E6-4B7A-ACCF-A5608D143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7B310-961E-41D1-90E4-B816384D8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14B078-81DC-41FB-B2B6-B7474066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1A79A-1D1D-43D3-88F4-4C5AC878D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5A886-F921-4922-BE46-7D80ED50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1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C57A4-EAEB-41E4-A615-C1386B77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933AC-C3A7-40BC-86A2-B2DDC1CA5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775B4-C393-42AE-9DC2-017B07409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97FB-899A-43B2-81D8-0694DDC2464D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0ED27-D1CA-41E9-9E5C-D4C7530B8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24A8B-49B6-4E3A-BA26-BEE15E15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E5688-BB55-4F54-ACDD-C8629DCC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1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558641-64BB-4E36-BDB0-51BEE1769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036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E9B4BD-F3F3-4F6B-B78A-5E01D1C398AA}"/>
              </a:ext>
            </a:extLst>
          </p:cNvPr>
          <p:cNvSpPr txBox="1"/>
          <p:nvPr/>
        </p:nvSpPr>
        <p:spPr>
          <a:xfrm>
            <a:off x="333374" y="-35892"/>
            <a:ext cx="1151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Unified Security Systems – Unlock Value &amp; Advantages in 4 Steps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A126F0-D499-4892-925C-30F0BB05FDEF}"/>
              </a:ext>
            </a:extLst>
          </p:cNvPr>
          <p:cNvSpPr txBox="1"/>
          <p:nvPr/>
        </p:nvSpPr>
        <p:spPr>
          <a:xfrm>
            <a:off x="91151" y="4942372"/>
            <a:ext cx="1729964" cy="15696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#1</a:t>
            </a:r>
            <a:b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Recognize the right 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A8F2A2-941D-4B6F-803F-1528CF29D98C}"/>
              </a:ext>
            </a:extLst>
          </p:cNvPr>
          <p:cNvSpPr txBox="1"/>
          <p:nvPr/>
        </p:nvSpPr>
        <p:spPr>
          <a:xfrm>
            <a:off x="1821115" y="2971800"/>
            <a:ext cx="1909763" cy="193899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#2</a:t>
            </a:r>
            <a:b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Current system designed to evolve?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4821B-44A3-451A-95F8-D085A830714D}"/>
              </a:ext>
            </a:extLst>
          </p:cNvPr>
          <p:cNvSpPr txBox="1"/>
          <p:nvPr/>
        </p:nvSpPr>
        <p:spPr>
          <a:xfrm>
            <a:off x="3830017" y="1732398"/>
            <a:ext cx="1567404" cy="15696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#3</a:t>
            </a:r>
            <a:b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Optimize Data Capture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D28E03-7EF2-429E-9F4F-791F4A65A152}"/>
              </a:ext>
            </a:extLst>
          </p:cNvPr>
          <p:cNvSpPr txBox="1"/>
          <p:nvPr/>
        </p:nvSpPr>
        <p:spPr>
          <a:xfrm>
            <a:off x="5567680" y="580270"/>
            <a:ext cx="3718560" cy="120032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#4</a:t>
            </a:r>
          </a:p>
          <a:p>
            <a:pPr algn="ctr"/>
            <a:r>
              <a:rPr lang="en-US" sz="24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True Unification Delivers Much More Than Security</a:t>
            </a:r>
          </a:p>
        </p:txBody>
      </p:sp>
    </p:spTree>
    <p:extLst>
      <p:ext uri="{BB962C8B-B14F-4D97-AF65-F5344CB8AC3E}">
        <p14:creationId xmlns:p14="http://schemas.microsoft.com/office/powerpoint/2010/main" val="2848004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Perkins</dc:creator>
  <cp:lastModifiedBy>Alex Perkins</cp:lastModifiedBy>
  <cp:revision>1</cp:revision>
  <dcterms:created xsi:type="dcterms:W3CDTF">2022-02-07T20:55:04Z</dcterms:created>
  <dcterms:modified xsi:type="dcterms:W3CDTF">2022-02-07T21:47:02Z</dcterms:modified>
</cp:coreProperties>
</file>